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0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90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1959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82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430966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857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8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21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9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92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457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1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43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733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120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7293F-DAFB-40A3-8CF5-DEF74277D6AC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56CE64E-4A7D-412C-8D62-B9C2D57F5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45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7067" y="1466280"/>
            <a:ext cx="7766936" cy="1646302"/>
          </a:xfrm>
        </p:spPr>
        <p:txBody>
          <a:bodyPr/>
          <a:lstStyle/>
          <a:p>
            <a:pPr algn="ctr"/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Лабораторная работа №1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Подготовил Подлесный Иван Сергеевич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Направление НКНбд-01-21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2022г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877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908" y="36499"/>
            <a:ext cx="8596668" cy="1320800"/>
          </a:xfrm>
        </p:spPr>
        <p:txBody>
          <a:bodyPr>
            <a:noAutofit/>
          </a:bodyPr>
          <a:lstStyle/>
          <a:p>
            <a:pPr marL="457200" algn="ctr" latinLnBrk="0">
              <a:lnSpc>
                <a:spcPct val="150000"/>
              </a:lnSpc>
            </a:pPr>
            <a:r>
              <a:rPr lang="ru-RU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Установка имени пользователя и названия хоста</a:t>
            </a:r>
            <a:endParaRPr lang="ru-RU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177" y="1599984"/>
            <a:ext cx="11308191" cy="4747817"/>
          </a:xfrm>
        </p:spPr>
        <p:txBody>
          <a:bodyPr/>
          <a:lstStyle/>
          <a:p>
            <a:pPr marL="457200" algn="ctr">
              <a:lnSpc>
                <a:spcPct val="150000"/>
              </a:lnSpc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2.1.Получить доступ к полномочиям администратора( в моем случае пришлось дополнительно менять пароль к записи администратора(команда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sudo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 passwd root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) )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 marL="457200" algn="ctr" latinLnBrk="0">
              <a:lnSpc>
                <a:spcPct val="150000"/>
              </a:lnSpc>
            </a:pP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</p:txBody>
      </p:sp>
      <p:pic>
        <p:nvPicPr>
          <p:cNvPr id="3076" name="Рисунок 1">
            <a:extLst>
              <a:ext uri="{FF2B5EF4-FFF2-40B4-BE49-F238E27FC236}">
                <a16:creationId xmlns:a16="http://schemas.microsoft.com/office/drawing/2014/main" id="{A0C260AD-D24B-4142-B95F-4E43E8AF5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368" y="2364078"/>
            <a:ext cx="7515208" cy="4226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4902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56" y="265838"/>
            <a:ext cx="8596668" cy="1320800"/>
          </a:xfrm>
        </p:spPr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242875"/>
            <a:ext cx="11129967" cy="4798488"/>
          </a:xfrm>
        </p:spPr>
        <p:txBody>
          <a:bodyPr/>
          <a:lstStyle/>
          <a:p>
            <a:pPr marL="457200" algn="ctr">
              <a:lnSpc>
                <a:spcPct val="150000"/>
              </a:lnSpc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2.2. Создайте пользователя (вместо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username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 укажите ваш логин в дисплейном классе):</a:t>
            </a:r>
          </a:p>
          <a:p>
            <a:pPr marL="457200" algn="ctr">
              <a:lnSpc>
                <a:spcPct val="150000"/>
              </a:lnSpc>
            </a:pP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 marL="457200" algn="ctr" latinLnBrk="0">
              <a:lnSpc>
                <a:spcPct val="150000"/>
              </a:lnSpc>
            </a:pP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</p:txBody>
      </p:sp>
      <p:pic>
        <p:nvPicPr>
          <p:cNvPr id="7170" name="Рисунок 1">
            <a:extLst>
              <a:ext uri="{FF2B5EF4-FFF2-40B4-BE49-F238E27FC236}">
                <a16:creationId xmlns:a16="http://schemas.microsoft.com/office/drawing/2014/main" id="{E1D23B7B-B088-468F-9498-8B62D0475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569" y="1782990"/>
            <a:ext cx="8786862" cy="4945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6120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89" y="293329"/>
            <a:ext cx="8596668" cy="1320800"/>
          </a:xfrm>
        </p:spPr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953729"/>
            <a:ext cx="11062383" cy="5087634"/>
          </a:xfrm>
        </p:spPr>
        <p:txBody>
          <a:bodyPr/>
          <a:lstStyle/>
          <a:p>
            <a:pPr marL="457200" algn="ctr">
              <a:lnSpc>
                <a:spcPct val="150000"/>
              </a:lnSpc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2.3.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Задайте пароль для пользователя (вместо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Liberation Serif"/>
              </a:rPr>
              <a:t>username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 укажите ваш логин в дисплейном классе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 marL="457200" algn="ctr" latinLnBrk="0">
              <a:lnSpc>
                <a:spcPct val="150000"/>
              </a:lnSpc>
            </a:pP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</p:txBody>
      </p:sp>
      <p:pic>
        <p:nvPicPr>
          <p:cNvPr id="4098" name="Рисунок 1">
            <a:extLst>
              <a:ext uri="{FF2B5EF4-FFF2-40B4-BE49-F238E27FC236}">
                <a16:creationId xmlns:a16="http://schemas.microsoft.com/office/drawing/2014/main" id="{2A3A8DDE-09CD-4393-8DC0-EC1DD9E3F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026" y="1399457"/>
            <a:ext cx="9543947" cy="5372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4849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372536"/>
            <a:ext cx="8596668" cy="1320800"/>
          </a:xfrm>
        </p:spPr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58994" y="1032936"/>
            <a:ext cx="11129967" cy="4798488"/>
          </a:xfrm>
        </p:spPr>
        <p:txBody>
          <a:bodyPr/>
          <a:lstStyle/>
          <a:p>
            <a:pPr marL="0" lvl="0" indent="0" algn="ctr" latinLnBrk="0">
              <a:lnSpc>
                <a:spcPct val="150000"/>
              </a:lnSpc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2.4. Установите имя хоста (вместо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username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 укажите ваш логин в дисплейном классе):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 marL="457200" algn="ctr" latinLnBrk="0">
              <a:lnSpc>
                <a:spcPct val="150000"/>
              </a:lnSpc>
            </a:pP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</p:txBody>
      </p:sp>
      <p:pic>
        <p:nvPicPr>
          <p:cNvPr id="5122" name="Рисунок 1">
            <a:extLst>
              <a:ext uri="{FF2B5EF4-FFF2-40B4-BE49-F238E27FC236}">
                <a16:creationId xmlns:a16="http://schemas.microsoft.com/office/drawing/2014/main" id="{F40FFC2D-878A-4846-873D-F630125A6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186" y="1436611"/>
            <a:ext cx="9509627" cy="53278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2767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242875"/>
            <a:ext cx="11129967" cy="4798488"/>
          </a:xfrm>
        </p:spPr>
        <p:txBody>
          <a:bodyPr/>
          <a:lstStyle/>
          <a:p>
            <a:pPr marL="0" lvl="0" indent="0" algn="ctr" latinLnBrk="0">
              <a:lnSpc>
                <a:spcPct val="150000"/>
              </a:lnSpc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2.5.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Проверьте, что имя хоста установлено верно: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 marL="457200" algn="ctr" latinLnBrk="0">
              <a:lnSpc>
                <a:spcPct val="150000"/>
              </a:lnSpc>
            </a:pP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</p:txBody>
      </p:sp>
      <p:pic>
        <p:nvPicPr>
          <p:cNvPr id="6146" name="Рисунок 1">
            <a:extLst>
              <a:ext uri="{FF2B5EF4-FFF2-40B4-BE49-F238E27FC236}">
                <a16:creationId xmlns:a16="http://schemas.microsoft.com/office/drawing/2014/main" id="{D7D9DDDE-F315-4035-8CA7-DB17249CE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651" y="1873046"/>
            <a:ext cx="8796697" cy="4951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7749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Мы получили навыки установки операционной системы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Fedora Linux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на виртуальную машину и настроили ее для дальнейшей работы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067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Приобретение практических навыков установки операционной системы на виртуальную машину, настройки минимально необходимых для дальнейшей работы сервисов.</a:t>
            </a:r>
          </a:p>
        </p:txBody>
      </p:sp>
    </p:spTree>
    <p:extLst>
      <p:ext uri="{BB962C8B-B14F-4D97-AF65-F5344CB8AC3E}">
        <p14:creationId xmlns:p14="http://schemas.microsoft.com/office/powerpoint/2010/main" val="162561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AEAC23-3344-406E-9E2E-4FC05D404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478848A-F455-4D94-AAE2-CCBD8408C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517" y="1420427"/>
            <a:ext cx="8803485" cy="5291091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Установка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Linux 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виртуальную машину</a:t>
            </a: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200" dirty="0"/>
              <a:t>.</a:t>
            </a:r>
            <a:r>
              <a:rPr lang="ru-RU" sz="1200" kern="100" dirty="0">
                <a:latin typeface="Times New Roman" panose="02020603050405020304" pitchFamily="18" charset="0"/>
              </a:rPr>
              <a:t>1</a:t>
            </a:r>
            <a:r>
              <a:rPr lang="ru-RU" sz="1200" kern="100" dirty="0">
                <a:effectLst/>
                <a:latin typeface="Times New Roman" panose="02020603050405020304" pitchFamily="18" charset="0"/>
                <a:ea typeface="Liberation Serif"/>
              </a:rPr>
              <a:t>.Создаем виртуальную машину с </a:t>
            </a:r>
            <a:r>
              <a:rPr lang="en-US" sz="1200" kern="100" dirty="0">
                <a:effectLst/>
                <a:latin typeface="Times New Roman" panose="02020603050405020304" pitchFamily="18" charset="0"/>
                <a:ea typeface="Liberation Serif"/>
              </a:rPr>
              <a:t>Fedora Linux</a:t>
            </a:r>
            <a:r>
              <a:rPr lang="ru-RU" sz="1200" kern="100" dirty="0">
                <a:effectLst/>
                <a:latin typeface="Times New Roman" panose="02020603050405020304" pitchFamily="18" charset="0"/>
                <a:ea typeface="Liberation Serif"/>
              </a:rPr>
              <a:t>, и называем ее по соглашениям </a:t>
            </a:r>
            <a:r>
              <a:rPr lang="ru-RU" sz="1200" kern="100" dirty="0">
                <a:latin typeface="Times New Roman" panose="02020603050405020304" pitchFamily="18" charset="0"/>
                <a:ea typeface="Liberation Serif"/>
              </a:rPr>
              <a:t>именования</a:t>
            </a:r>
            <a:endParaRPr lang="en-US" sz="1200" kern="100" dirty="0">
              <a:latin typeface="Times New Roman" panose="02020603050405020304" pitchFamily="18" charset="0"/>
              <a:ea typeface="Liberation Serif"/>
            </a:endParaRPr>
          </a:p>
          <a:p>
            <a:pPr lvl="1"/>
            <a:endParaRPr lang="ru-RU" sz="1200" kern="100" dirty="0">
              <a:latin typeface="Times New Roman" panose="02020603050405020304" pitchFamily="18" charset="0"/>
              <a:ea typeface="Liberation Serif"/>
            </a:endParaRPr>
          </a:p>
          <a:p>
            <a:pPr lvl="1"/>
            <a:endParaRPr lang="ru-RU" sz="12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pPr lvl="1"/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2AABE4-5DC5-4878-AE69-5AA10D3EA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534" y="2142879"/>
            <a:ext cx="613333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571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1.2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. Задаем количество оперативной памяти, размер и формат жесткого диска.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C8B368A-061F-4AFD-8F1A-9238FF70B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40" y="2577694"/>
            <a:ext cx="5526660" cy="31151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647D25-68B3-4B46-9355-E74AD76C9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994" y="2577694"/>
            <a:ext cx="5526661" cy="311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7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1.3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.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 Выбор образа устанавливаемой операционной системы</a:t>
            </a:r>
          </a:p>
          <a:p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BE0C3C7-88F3-4A1D-AD5E-15A0F4736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378" y="2654157"/>
            <a:ext cx="613333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099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1.4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.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 Выбор языка в устанавливаемой операционной системе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4E4ED93-32FD-475D-84BE-CC8565788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246" y="2562096"/>
            <a:ext cx="6133333" cy="3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374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1.5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.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 Выбор жесткого диска для установки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Liberation Serif"/>
              </a:rPr>
              <a:t>Fedora Linux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383A7E-11D5-4813-9E5A-ED964183B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180" y="2619050"/>
            <a:ext cx="5752381" cy="32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89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1.6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.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</a:rPr>
              <a:t> Дождаться окончания установки и создать профиль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FE9A73-5631-4E14-B310-0551473AB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62" y="2584218"/>
            <a:ext cx="5776738" cy="325614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FB2321-7217-4AF4-BA4B-638C7380F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336" y="2584218"/>
            <a:ext cx="5776738" cy="325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552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762F5-100E-4D7C-89D8-E33C77500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C1F3EA-11F8-4F4A-9FAD-C5FA7A804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242875"/>
            <a:ext cx="11129967" cy="4798488"/>
          </a:xfrm>
        </p:spPr>
        <p:txBody>
          <a:bodyPr/>
          <a:lstStyle/>
          <a:p>
            <a:pPr marL="457200" algn="ctr" latinLnBrk="0">
              <a:lnSpc>
                <a:spcPct val="150000"/>
              </a:lnSpc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Liberation Serif"/>
                <a:cs typeface="Times New Roman" panose="02020603050405020304" pitchFamily="18" charset="0"/>
              </a:rPr>
              <a:t>1.8.Установка дополнения для операционной системы( в моем случае не потребовалось)</a:t>
            </a:r>
            <a:endParaRPr lang="ru-RU" sz="1800" kern="100" dirty="0">
              <a:effectLst/>
              <a:latin typeface="Liberation Serif"/>
              <a:ea typeface="Liberation Serif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B5C88E-B887-4614-970A-B02B8ED70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700" y="2092353"/>
            <a:ext cx="5498894" cy="309953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F1588FC-4851-4192-9734-8DC204069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219" y="2078311"/>
            <a:ext cx="5643746" cy="317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99375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659</TotalTime>
  <Words>239</Words>
  <Application>Microsoft Office PowerPoint</Application>
  <PresentationFormat>Широкоэкранный</PresentationFormat>
  <Paragraphs>33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Liberation Serif</vt:lpstr>
      <vt:lpstr>Times New Roman</vt:lpstr>
      <vt:lpstr>Trebuchet MS</vt:lpstr>
      <vt:lpstr>Wingdings 3</vt:lpstr>
      <vt:lpstr>Аспект</vt:lpstr>
      <vt:lpstr>Лабораторная работа №1</vt:lpstr>
      <vt:lpstr>Цель Работы</vt:lpstr>
      <vt:lpstr>Ход работы</vt:lpstr>
      <vt:lpstr>Ход работы</vt:lpstr>
      <vt:lpstr>Ход работы</vt:lpstr>
      <vt:lpstr>Ход работы</vt:lpstr>
      <vt:lpstr>Ход работы</vt:lpstr>
      <vt:lpstr>Ход работы</vt:lpstr>
      <vt:lpstr>Ход работы</vt:lpstr>
      <vt:lpstr>Установка имени пользователя и названия хоста</vt:lpstr>
      <vt:lpstr>Ход работы</vt:lpstr>
      <vt:lpstr>Ход работы</vt:lpstr>
      <vt:lpstr>Ход работы</vt:lpstr>
      <vt:lpstr>Ход работы</vt:lpstr>
      <vt:lpstr>Вывод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работа №1</dc:title>
  <dc:creator>Ivan</dc:creator>
  <cp:lastModifiedBy>Подлесный Иван Сергеевич</cp:lastModifiedBy>
  <cp:revision>6</cp:revision>
  <dcterms:created xsi:type="dcterms:W3CDTF">2022-04-20T10:25:28Z</dcterms:created>
  <dcterms:modified xsi:type="dcterms:W3CDTF">2022-04-22T21:13:49Z</dcterms:modified>
</cp:coreProperties>
</file>

<file path=docProps/thumbnail.jpeg>
</file>